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66" d="100"/>
          <a:sy n="66" d="100"/>
        </p:scale>
        <p:origin x="1572" y="1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Муборак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213709"/>
            <a:ext cx="1659923" cy="3197883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Мебел саноати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қурилиш материаллари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иқтисодиётимизнинг энг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истиқболли ва жадал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ривожланиб бораётган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тармоқларидан бири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хисобланади. Ишлаб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чиқарувчиларга бир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қанча имкониятлар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яратилмоқда.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лойихамизнинг 1 ўртача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йиллик қуввати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қуйидагича: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Мебел – 360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Пеноблок – 69 120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Шлакоблок – 576 000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336882" y="1098513"/>
            <a:ext cx="1812661" cy="676651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8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140.3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7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5" y="5436977"/>
            <a:ext cx="865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240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095187" y="1215850"/>
            <a:ext cx="22899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Мебел, шлакоблок, пеноблок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7522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Мебел, пеноблок, шлакоблок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20938" y="415189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354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558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48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74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105,3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 rotWithShape="1">
          <a:blip r:embed="rId10"/>
          <a:srcRect l="1569" t="7577" r="2648" b="5679"/>
          <a:stretch/>
        </p:blipFill>
        <p:spPr>
          <a:xfrm>
            <a:off x="3576135" y="1638098"/>
            <a:ext cx="1523851" cy="117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674" y="4711768"/>
            <a:ext cx="2438400" cy="16215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88"/>
          <a:stretch/>
        </p:blipFill>
        <p:spPr>
          <a:xfrm>
            <a:off x="5567036" y="2640643"/>
            <a:ext cx="1272948" cy="7654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6" name="Picture 85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9EF53F60-C13B-4383-AEC1-7ABA2485235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07379" y="2904212"/>
            <a:ext cx="1585644" cy="1404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 descr="A picture containing wall, indoor, floor, furniture&#10;&#10;Description automatically generated">
            <a:extLst>
              <a:ext uri="{FF2B5EF4-FFF2-40B4-BE49-F238E27FC236}">
                <a16:creationId xmlns:a16="http://schemas.microsoft.com/office/drawing/2014/main" id="{AD9813D3-D237-47BB-A708-22FDFEDBEB4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09" y="4557265"/>
            <a:ext cx="2619375" cy="17132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5268</TotalTime>
  <Words>175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2021-08-03T10:14:08Z</dcterms:modified>
</cp:coreProperties>
</file>